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/>
          <a:lstStyle/>
          <a:p>
            <a:pPr defTabSz="640079">
              <a:defRPr sz="3780"/>
            </a:pPr>
            <a:r>
              <a:rPr lang="it-IT" dirty="0"/>
              <a:t>MODULI 1, TEMA 5</a:t>
            </a:r>
            <a:br>
              <a:rPr lang="it-IT" dirty="0"/>
            </a:br>
            <a:r>
              <a:rPr lang="it-IT" dirty="0"/>
              <a:t>Si duket ndërhyrja?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2. </a:t>
            </a:r>
            <a:r>
              <a:rPr lang="en-US" dirty="0" err="1"/>
              <a:t>Komunikimi</a:t>
            </a:r>
            <a:r>
              <a:rPr lang="en-US" dirty="0"/>
              <a:t> me </a:t>
            </a:r>
            <a:r>
              <a:rPr lang="en-US" dirty="0" err="1"/>
              <a:t>prindin</a:t>
            </a:r>
            <a:r>
              <a:rPr lang="en-US" dirty="0"/>
              <a:t>/</a:t>
            </a:r>
            <a:r>
              <a:rPr lang="en-US" dirty="0" err="1"/>
              <a:t>kujdestarin</a:t>
            </a:r>
            <a:endParaRPr dirty="0"/>
          </a:p>
        </p:txBody>
      </p:sp>
      <p:sp>
        <p:nvSpPr>
          <p:cNvPr id="26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C) </a:t>
            </a:r>
            <a:r>
              <a:rPr lang="en-US" dirty="0" err="1"/>
              <a:t>Në</a:t>
            </a:r>
            <a:r>
              <a:rPr lang="en-US" dirty="0"/>
              <a:t> RI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..."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ndërhyrje</a:t>
            </a:r>
            <a:r>
              <a:rPr lang="en-US" dirty="0"/>
              <a:t> e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 </a:t>
            </a:r>
            <a:r>
              <a:rPr lang="en-US" dirty="0" err="1"/>
              <a:t>përbëhet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sërë</a:t>
            </a:r>
            <a:r>
              <a:rPr lang="en-US" dirty="0"/>
              <a:t> </a:t>
            </a:r>
            <a:r>
              <a:rPr lang="en-US" dirty="0" err="1"/>
              <a:t>strategjish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fokusohen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mobilizimin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sigurimin</a:t>
            </a:r>
            <a:r>
              <a:rPr lang="en-US" dirty="0"/>
              <a:t> e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mbështetjes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individët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arritur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e </a:t>
            </a:r>
            <a:r>
              <a:rPr lang="en-US" dirty="0" err="1"/>
              <a:t>dëshiruara</a:t>
            </a:r>
            <a:r>
              <a:rPr lang="en-US" dirty="0"/>
              <a:t>."</a:t>
            </a:r>
            <a:endParaRPr dirty="0"/>
          </a:p>
        </p:txBody>
      </p:sp>
      <p:pic>
        <p:nvPicPr>
          <p:cNvPr id="268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5928" y="4240645"/>
            <a:ext cx="7620290" cy="23030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3. </a:t>
            </a:r>
            <a:r>
              <a:rPr lang="en-US" dirty="0" err="1"/>
              <a:t>Zhvillimi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plani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përbashkët</a:t>
            </a:r>
            <a:r>
              <a:rPr lang="en-US" dirty="0"/>
              <a:t> </a:t>
            </a:r>
            <a:r>
              <a:rPr lang="en-US" dirty="0" err="1"/>
              <a:t>dypjesësh</a:t>
            </a:r>
            <a:endParaRPr dirty="0"/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94432" y="2100551"/>
            <a:ext cx="4806156" cy="43741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Rolet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vizitave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RI</a:t>
            </a:r>
            <a:endParaRPr dirty="0"/>
          </a:p>
        </p:txBody>
      </p:sp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endParaRPr dirty="0"/>
          </a:p>
          <a:p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kujdestarët</a:t>
            </a:r>
            <a:r>
              <a:rPr lang="en-US" dirty="0"/>
              <a:t> e </a:t>
            </a:r>
            <a:r>
              <a:rPr lang="en-US" dirty="0" err="1"/>
              <a:t>tjerë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Praktikuesit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prindit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endParaRPr dirty="0"/>
          </a:p>
        </p:txBody>
      </p:sp>
      <p:sp>
        <p:nvSpPr>
          <p:cNvPr id="27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-"/>
            </a:pPr>
            <a:r>
              <a:rPr lang="en-US" dirty="0" err="1"/>
              <a:t>Identifikoni</a:t>
            </a:r>
            <a:r>
              <a:rPr lang="en-US" dirty="0"/>
              <a:t> </a:t>
            </a:r>
            <a:r>
              <a:rPr lang="en-US" dirty="0" err="1"/>
              <a:t>mjedise</a:t>
            </a:r>
            <a:r>
              <a:rPr lang="en-US" dirty="0"/>
              <a:t> </a:t>
            </a:r>
            <a:r>
              <a:rPr lang="en-US" dirty="0" err="1"/>
              <a:t>aktive</a:t>
            </a:r>
            <a:r>
              <a:rPr lang="en-US" dirty="0"/>
              <a:t> me </a:t>
            </a:r>
            <a:r>
              <a:rPr lang="en-US" dirty="0" err="1"/>
              <a:t>mundësi</a:t>
            </a:r>
            <a:r>
              <a:rPr lang="en-US" dirty="0"/>
              <a:t> </a:t>
            </a:r>
            <a:r>
              <a:rPr lang="en-US" dirty="0" err="1"/>
              <a:t>mësimi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sfida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lidhen</a:t>
            </a:r>
            <a:r>
              <a:rPr lang="en-US" dirty="0"/>
              <a:t> me </a:t>
            </a:r>
            <a:r>
              <a:rPr lang="en-US" dirty="0" err="1"/>
              <a:t>rezultatet</a:t>
            </a:r>
            <a:r>
              <a:rPr lang="en-US" dirty="0"/>
              <a:t> e </a:t>
            </a:r>
            <a:r>
              <a:rPr lang="en-US" dirty="0" err="1"/>
              <a:t>fëmijëve</a:t>
            </a:r>
            <a:r>
              <a:rPr lang="en-US" dirty="0"/>
              <a:t>.</a:t>
            </a:r>
          </a:p>
          <a:p>
            <a:pPr>
              <a:buFontTx/>
              <a:buChar char="-"/>
            </a:pPr>
            <a:r>
              <a:rPr lang="en-US" dirty="0" err="1"/>
              <a:t>Përshkruani</a:t>
            </a:r>
            <a:r>
              <a:rPr lang="en-US" dirty="0"/>
              <a:t> se </a:t>
            </a: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ndihmuar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 me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r>
              <a:rPr lang="en-US" dirty="0"/>
              <a:t>.</a:t>
            </a:r>
          </a:p>
          <a:p>
            <a:pPr>
              <a:buFontTx/>
              <a:buChar char="-"/>
            </a:pPr>
            <a:r>
              <a:rPr lang="en-US" dirty="0" err="1"/>
              <a:t>Sugjeroni</a:t>
            </a:r>
            <a:r>
              <a:rPr lang="en-US" dirty="0"/>
              <a:t> </a:t>
            </a:r>
            <a:r>
              <a:rPr lang="en-US" dirty="0" err="1"/>
              <a:t>strategji</a:t>
            </a:r>
            <a:r>
              <a:rPr lang="en-US" dirty="0"/>
              <a:t> (</a:t>
            </a:r>
            <a:r>
              <a:rPr lang="en-US" dirty="0" err="1"/>
              <a:t>stuhi</a:t>
            </a:r>
            <a:r>
              <a:rPr lang="en-US" dirty="0"/>
              <a:t> </a:t>
            </a:r>
            <a:r>
              <a:rPr lang="en-US" dirty="0" err="1"/>
              <a:t>mendimesh</a:t>
            </a:r>
            <a:r>
              <a:rPr lang="en-US" dirty="0"/>
              <a:t>)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thelluar</a:t>
            </a:r>
            <a:r>
              <a:rPr lang="en-US" dirty="0"/>
              <a:t> </a:t>
            </a:r>
            <a:r>
              <a:rPr lang="en-US" dirty="0" err="1"/>
              <a:t>pjesëmarrjen</a:t>
            </a:r>
            <a:r>
              <a:rPr lang="en-US" dirty="0"/>
              <a:t>/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Prindi</a:t>
            </a:r>
            <a:r>
              <a:rPr lang="en-US" dirty="0"/>
              <a:t>/</a:t>
            </a:r>
            <a:r>
              <a:rPr lang="en-US" dirty="0" err="1"/>
              <a:t>kujdestari</a:t>
            </a:r>
            <a:endParaRPr dirty="0"/>
          </a:p>
        </p:txBody>
      </p:sp>
      <p:sp>
        <p:nvSpPr>
          <p:cNvPr id="28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-"/>
            </a:pPr>
            <a:r>
              <a:rPr lang="en-US" dirty="0" err="1"/>
              <a:t>Vëzhgoni</a:t>
            </a:r>
            <a:r>
              <a:rPr lang="en-US" dirty="0"/>
              <a:t> </a:t>
            </a:r>
            <a:r>
              <a:rPr lang="en-US" dirty="0" err="1"/>
              <a:t>fëmijën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praktikuesin</a:t>
            </a:r>
            <a:r>
              <a:rPr lang="en-US" dirty="0"/>
              <a:t> duke </a:t>
            </a:r>
            <a:r>
              <a:rPr lang="en-US" dirty="0" err="1"/>
              <a:t>modeluar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strategji</a:t>
            </a:r>
            <a:r>
              <a:rPr lang="en-US" dirty="0"/>
              <a:t> me </a:t>
            </a:r>
            <a:r>
              <a:rPr lang="en-US" dirty="0" err="1"/>
              <a:t>fëmijën</a:t>
            </a:r>
            <a:r>
              <a:rPr lang="en-US" dirty="0"/>
              <a:t>.</a:t>
            </a:r>
          </a:p>
          <a:p>
            <a:pPr>
              <a:buFontTx/>
              <a:buChar char="-"/>
            </a:pPr>
            <a:r>
              <a:rPr lang="en-US" dirty="0" err="1"/>
              <a:t>Praktikoni</a:t>
            </a:r>
            <a:r>
              <a:rPr lang="en-US" dirty="0"/>
              <a:t> </a:t>
            </a:r>
            <a:r>
              <a:rPr lang="en-US" dirty="0" err="1"/>
              <a:t>strategji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reja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Reflektoni</a:t>
            </a:r>
            <a:r>
              <a:rPr lang="en-US" dirty="0"/>
              <a:t> se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funksionojnë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funksionojnë</a:t>
            </a:r>
            <a:r>
              <a:rPr lang="en-US" dirty="0"/>
              <a:t> </a:t>
            </a:r>
            <a:r>
              <a:rPr lang="en-US" dirty="0" err="1"/>
              <a:t>strategjitë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modifikimet</a:t>
            </a:r>
            <a:r>
              <a:rPr lang="en-US" dirty="0"/>
              <a:t>.</a:t>
            </a:r>
          </a:p>
          <a:p>
            <a:pPr>
              <a:buFontTx/>
              <a:buChar char="-"/>
            </a:pPr>
            <a:r>
              <a:rPr lang="en-US" dirty="0" err="1"/>
              <a:t>Identifikoni</a:t>
            </a:r>
            <a:r>
              <a:rPr lang="en-US" dirty="0"/>
              <a:t> </a:t>
            </a:r>
            <a:r>
              <a:rPr lang="en-US" dirty="0" err="1"/>
              <a:t>përparimin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familjes</a:t>
            </a:r>
            <a:r>
              <a:rPr lang="en-US" dirty="0"/>
              <a:t> </a:t>
            </a:r>
            <a:r>
              <a:rPr lang="en-US" dirty="0" err="1"/>
              <a:t>drejt</a:t>
            </a:r>
            <a:r>
              <a:rPr lang="en-US" dirty="0"/>
              <a:t> IFSP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rezultateve</a:t>
            </a:r>
            <a:r>
              <a:rPr lang="en-US" dirty="0"/>
              <a:t> </a:t>
            </a:r>
            <a:r>
              <a:rPr lang="en-US" dirty="0" err="1"/>
              <a:t>globale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endParaRPr dirty="0"/>
          </a:p>
        </p:txBody>
      </p:sp>
      <p:sp>
        <p:nvSpPr>
          <p:cNvPr id="28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Takohuni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kohën</a:t>
            </a:r>
            <a:r>
              <a:rPr lang="en-US" dirty="0"/>
              <a:t>, </a:t>
            </a:r>
            <a:r>
              <a:rPr lang="en-US" dirty="0" err="1"/>
              <a:t>vendin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materialet</a:t>
            </a:r>
            <a:r>
              <a:rPr lang="en-US" dirty="0"/>
              <a:t> e </a:t>
            </a:r>
            <a:r>
              <a:rPr lang="en-US" dirty="0" err="1"/>
              <a:t>sakta</a:t>
            </a:r>
            <a:r>
              <a:rPr lang="en-US" dirty="0"/>
              <a:t> me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zakonisht</a:t>
            </a:r>
            <a:r>
              <a:rPr lang="en-US" dirty="0"/>
              <a:t> </a:t>
            </a:r>
            <a:r>
              <a:rPr lang="en-US" dirty="0" err="1"/>
              <a:t>zhvillohen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</a:t>
            </a:r>
            <a:r>
              <a:rPr lang="en-US" dirty="0" err="1"/>
              <a:t>familjare</a:t>
            </a:r>
            <a:r>
              <a:rPr lang="en-US" dirty="0"/>
              <a:t> (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parashkollore</a:t>
            </a:r>
            <a:r>
              <a:rPr lang="en-US" dirty="0"/>
              <a:t>).</a:t>
            </a:r>
          </a:p>
          <a:p>
            <a:r>
              <a:rPr lang="en-US" dirty="0" err="1"/>
              <a:t>Rishikoni</a:t>
            </a:r>
            <a:r>
              <a:rPr lang="en-US" dirty="0"/>
              <a:t> </a:t>
            </a:r>
            <a:r>
              <a:rPr lang="en-US" dirty="0" err="1"/>
              <a:t>planin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vizita</a:t>
            </a:r>
            <a:r>
              <a:rPr lang="en-US" dirty="0"/>
              <a:t> e </a:t>
            </a:r>
            <a:r>
              <a:rPr lang="en-US" dirty="0" err="1"/>
              <a:t>mëparshme</a:t>
            </a:r>
            <a:r>
              <a:rPr lang="en-US" dirty="0"/>
              <a:t>.</a:t>
            </a:r>
          </a:p>
          <a:p>
            <a:r>
              <a:rPr lang="en-US" dirty="0" err="1"/>
              <a:t>Përdorni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stil</a:t>
            </a:r>
            <a:r>
              <a:rPr lang="en-US" dirty="0"/>
              <a:t> </a:t>
            </a:r>
            <a:r>
              <a:rPr lang="en-US" dirty="0" err="1"/>
              <a:t>ndërveprimi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rriturit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ndërtimin</a:t>
            </a:r>
            <a:r>
              <a:rPr lang="en-US" dirty="0"/>
              <a:t> e </a:t>
            </a:r>
            <a:r>
              <a:rPr lang="en-US" dirty="0" err="1"/>
              <a:t>kapaciteteve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shkëmbimeve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komunikimit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/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kujdestarët</a:t>
            </a:r>
            <a:r>
              <a:rPr lang="en-US" dirty="0"/>
              <a:t> e </a:t>
            </a:r>
            <a:r>
              <a:rPr lang="en-US" dirty="0" err="1"/>
              <a:t>tjerë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endParaRPr dirty="0"/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</a:pPr>
            <a:r>
              <a:rPr lang="en-US" dirty="0" err="1"/>
              <a:t>Vëzhgoni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,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aktiviteteve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.</a:t>
            </a:r>
          </a:p>
          <a:p>
            <a:pPr>
              <a:lnSpc>
                <a:spcPct val="81000"/>
              </a:lnSpc>
            </a:pPr>
            <a:r>
              <a:rPr lang="en-US" dirty="0" err="1"/>
              <a:t>Reflektoni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:</a:t>
            </a:r>
          </a:p>
          <a:p>
            <a:pPr>
              <a:lnSpc>
                <a:spcPct val="81000"/>
              </a:lnSpc>
            </a:pPr>
            <a:r>
              <a:rPr lang="en-US" dirty="0"/>
              <a:t>1. </a:t>
            </a:r>
            <a:r>
              <a:rPr lang="en-US" dirty="0" err="1"/>
              <a:t>Veprimtaritë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shkojnë</a:t>
            </a:r>
            <a:r>
              <a:rPr lang="en-US" dirty="0"/>
              <a:t> </a:t>
            </a:r>
            <a:r>
              <a:rPr lang="en-US" dirty="0" err="1"/>
              <a:t>mirë</a:t>
            </a:r>
            <a:r>
              <a:rPr lang="en-US" dirty="0"/>
              <a:t>;</a:t>
            </a:r>
          </a:p>
          <a:p>
            <a:pPr>
              <a:lnSpc>
                <a:spcPct val="81000"/>
              </a:lnSpc>
            </a:pPr>
            <a:r>
              <a:rPr lang="en-US" dirty="0"/>
              <a:t>2. </a:t>
            </a:r>
            <a:r>
              <a:rPr lang="en-US" dirty="0" err="1"/>
              <a:t>Strategji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modifikime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maksimizuar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 e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marrë</a:t>
            </a:r>
            <a:r>
              <a:rPr lang="en-US" dirty="0"/>
              <a:t> </a:t>
            </a:r>
            <a:r>
              <a:rPr lang="en-US" dirty="0" err="1"/>
              <a:t>pjesë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aktivitetet</a:t>
            </a:r>
            <a:r>
              <a:rPr lang="en-US" dirty="0"/>
              <a:t> e </a:t>
            </a:r>
            <a:r>
              <a:rPr lang="en-US" dirty="0" err="1"/>
              <a:t>përditshme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maksimizuar</a:t>
            </a:r>
            <a:r>
              <a:rPr lang="en-US" dirty="0"/>
              <a:t> </a:t>
            </a:r>
            <a:r>
              <a:rPr lang="en-US" dirty="0" err="1"/>
              <a:t>mundësitë</a:t>
            </a:r>
            <a:r>
              <a:rPr lang="en-US" dirty="0"/>
              <a:t> e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; </a:t>
            </a:r>
            <a:r>
              <a:rPr lang="en-US" dirty="0" err="1"/>
              <a:t>dhe</a:t>
            </a:r>
            <a:endParaRPr lang="en-US" dirty="0"/>
          </a:p>
          <a:p>
            <a:pPr>
              <a:lnSpc>
                <a:spcPct val="81000"/>
              </a:lnSpc>
            </a:pPr>
            <a:r>
              <a:rPr lang="en-US" dirty="0"/>
              <a:t>3. </a:t>
            </a:r>
            <a:r>
              <a:rPr lang="en-US" dirty="0" err="1"/>
              <a:t>Përparimi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e ISPU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</a:t>
            </a:r>
            <a:r>
              <a:rPr lang="en-US" dirty="0" err="1"/>
              <a:t>globale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RI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endParaRPr dirty="0"/>
          </a:p>
        </p:txBody>
      </p:sp>
      <p:sp>
        <p:nvSpPr>
          <p:cNvPr id="28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pohime</a:t>
            </a:r>
            <a:r>
              <a:rPr lang="en-US" dirty="0"/>
              <a:t> </a:t>
            </a:r>
            <a:r>
              <a:rPr lang="en-US" dirty="0" err="1"/>
              <a:t>pozitive</a:t>
            </a:r>
            <a:r>
              <a:rPr lang="en-US" dirty="0"/>
              <a:t> </a:t>
            </a:r>
            <a:r>
              <a:rPr lang="en-US" dirty="0" err="1"/>
              <a:t>prindërve</a:t>
            </a:r>
            <a:r>
              <a:rPr lang="en-US" dirty="0"/>
              <a:t> (</a:t>
            </a:r>
            <a:r>
              <a:rPr lang="en-US" dirty="0" err="1"/>
              <a:t>thuajuni</a:t>
            </a:r>
            <a:r>
              <a:rPr lang="en-US" dirty="0"/>
              <a:t> se </a:t>
            </a:r>
            <a:r>
              <a:rPr lang="en-US" dirty="0" err="1"/>
              <a:t>kanë</a:t>
            </a:r>
            <a:r>
              <a:rPr lang="en-US" dirty="0"/>
              <a:t> </a:t>
            </a:r>
            <a:r>
              <a:rPr lang="en-US" dirty="0" err="1"/>
              <a:t>bërë</a:t>
            </a:r>
            <a:r>
              <a:rPr lang="en-US" dirty="0"/>
              <a:t> </a:t>
            </a:r>
            <a:r>
              <a:rPr lang="en-US" dirty="0" err="1"/>
              <a:t>mirë</a:t>
            </a:r>
            <a:r>
              <a:rPr lang="en-US" dirty="0"/>
              <a:t>).</a:t>
            </a:r>
          </a:p>
          <a:p>
            <a:r>
              <a:rPr lang="en-US" dirty="0" err="1"/>
              <a:t>Ndani</a:t>
            </a:r>
            <a:r>
              <a:rPr lang="en-US" dirty="0"/>
              <a:t> </a:t>
            </a:r>
            <a:r>
              <a:rPr lang="en-US" dirty="0" err="1"/>
              <a:t>informacionin</a:t>
            </a:r>
            <a:r>
              <a:rPr lang="en-US" dirty="0"/>
              <a:t>.</a:t>
            </a:r>
          </a:p>
          <a:p>
            <a:r>
              <a:rPr lang="en-US" dirty="0" err="1"/>
              <a:t>Ndihmoni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identifikimin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/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gjetjen</a:t>
            </a:r>
            <a:r>
              <a:rPr lang="en-US" dirty="0"/>
              <a:t> e </a:t>
            </a:r>
            <a:r>
              <a:rPr lang="en-US" dirty="0" err="1"/>
              <a:t>burimeve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nevojshme</a:t>
            </a:r>
            <a:r>
              <a:rPr lang="en-US" dirty="0"/>
              <a:t>, duke </a:t>
            </a:r>
            <a:r>
              <a:rPr lang="en-US" dirty="0" err="1"/>
              <a:t>përfshirë</a:t>
            </a:r>
            <a:r>
              <a:rPr lang="en-US" dirty="0"/>
              <a:t> </a:t>
            </a:r>
            <a:r>
              <a:rPr lang="en-US" dirty="0" err="1"/>
              <a:t>teknologjinë</a:t>
            </a:r>
            <a:r>
              <a:rPr lang="en-US" dirty="0"/>
              <a:t> </a:t>
            </a:r>
            <a:r>
              <a:rPr lang="en-US" dirty="0" err="1"/>
              <a:t>ndihmëse</a:t>
            </a:r>
            <a:r>
              <a:rPr lang="en-US" dirty="0"/>
              <a:t>.</a:t>
            </a:r>
          </a:p>
          <a:p>
            <a:r>
              <a:rPr lang="en-US" dirty="0" err="1"/>
              <a:t>Strategjitë</a:t>
            </a:r>
            <a:r>
              <a:rPr lang="en-US" dirty="0"/>
              <a:t> model.</a:t>
            </a:r>
            <a:endParaRPr dirty="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praktikuesve</a:t>
            </a:r>
            <a:endParaRPr dirty="0"/>
          </a:p>
        </p:txBody>
      </p:sp>
      <p:sp>
        <p:nvSpPr>
          <p:cNvPr id="29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Jepni</a:t>
            </a:r>
            <a:r>
              <a:rPr lang="en-US" dirty="0"/>
              <a:t> </a:t>
            </a:r>
            <a:r>
              <a:rPr lang="en-US" dirty="0" err="1"/>
              <a:t>komente</a:t>
            </a:r>
            <a:r>
              <a:rPr lang="en-US" dirty="0"/>
              <a:t>.</a:t>
            </a:r>
          </a:p>
          <a:p>
            <a:r>
              <a:rPr lang="en-US" dirty="0" err="1"/>
              <a:t>Planifikoni</a:t>
            </a:r>
            <a:r>
              <a:rPr lang="en-US" dirty="0"/>
              <a:t> me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strategjitë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ata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përdorin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aktiviteteve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përditshme</a:t>
            </a:r>
            <a:r>
              <a:rPr lang="en-US" dirty="0"/>
              <a:t>.</a:t>
            </a:r>
          </a:p>
          <a:p>
            <a:r>
              <a:rPr lang="en-US" dirty="0"/>
              <a:t>Me </a:t>
            </a:r>
            <a:r>
              <a:rPr lang="en-US" dirty="0" err="1"/>
              <a:t>prindërit</a:t>
            </a:r>
            <a:r>
              <a:rPr lang="en-US" dirty="0"/>
              <a:t>/</a:t>
            </a:r>
            <a:r>
              <a:rPr lang="en-US" dirty="0" err="1"/>
              <a:t>kujdestarët</a:t>
            </a:r>
            <a:r>
              <a:rPr lang="en-US" dirty="0"/>
              <a:t>, </a:t>
            </a:r>
            <a:r>
              <a:rPr lang="en-US" dirty="0" err="1"/>
              <a:t>zhvilloni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plan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vizitën</a:t>
            </a:r>
            <a:r>
              <a:rPr lang="en-US" dirty="0"/>
              <a:t> e </a:t>
            </a:r>
            <a:r>
              <a:rPr lang="en-US" dirty="0" err="1"/>
              <a:t>ardhshme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Rolet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ndërveprimi</a:t>
            </a:r>
            <a:endParaRPr dirty="0"/>
          </a:p>
        </p:txBody>
      </p:sp>
      <p:sp>
        <p:nvSpPr>
          <p:cNvPr id="29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Kur </a:t>
            </a:r>
            <a:r>
              <a:rPr lang="en-US" dirty="0" err="1"/>
              <a:t>anëtarët</a:t>
            </a:r>
            <a:r>
              <a:rPr lang="en-US" dirty="0"/>
              <a:t> e </a:t>
            </a:r>
            <a:r>
              <a:rPr lang="en-US" dirty="0" err="1"/>
              <a:t>ekipit</a:t>
            </a:r>
            <a:r>
              <a:rPr lang="en-US" dirty="0"/>
              <a:t> </a:t>
            </a:r>
            <a:r>
              <a:rPr lang="en-US" dirty="0" err="1"/>
              <a:t>mbështesin</a:t>
            </a:r>
            <a:r>
              <a:rPr lang="en-US" dirty="0"/>
              <a:t> </a:t>
            </a:r>
            <a:r>
              <a:rPr lang="en-US" dirty="0" err="1"/>
              <a:t>njëri-tjetrin</a:t>
            </a:r>
            <a:r>
              <a:rPr lang="en-US" dirty="0"/>
              <a:t>?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ndërveprime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me </a:t>
            </a:r>
            <a:r>
              <a:rPr lang="en-US" dirty="0" err="1"/>
              <a:t>një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takimeve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IFSP;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vizitave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përbashkëta</a:t>
            </a:r>
            <a:r>
              <a:rPr lang="en-US" dirty="0"/>
              <a:t>;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takimeve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ekipit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Vizitat</a:t>
            </a:r>
            <a:r>
              <a:rPr lang="en-US" dirty="0"/>
              <a:t> ECI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zhvillohen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A)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shtëpinë</a:t>
            </a:r>
            <a:r>
              <a:rPr lang="en-US" dirty="0"/>
              <a:t> e </a:t>
            </a:r>
            <a:r>
              <a:rPr lang="en-US" dirty="0" err="1"/>
              <a:t>familjes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B)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dyqan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C)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leximit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librave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bibliotekë</a:t>
            </a:r>
            <a:r>
              <a:rPr lang="en-US" dirty="0"/>
              <a:t> </a:t>
            </a:r>
            <a:r>
              <a:rPr lang="en-US" dirty="0" err="1"/>
              <a:t>lokale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D)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gjitha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më</a:t>
            </a:r>
            <a:r>
              <a:rPr lang="en-US" dirty="0"/>
              <a:t> </a:t>
            </a:r>
            <a:r>
              <a:rPr lang="en-US" dirty="0" err="1"/>
              <a:t>sipër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Rolet</a:t>
            </a:r>
            <a:r>
              <a:rPr lang="en-US" dirty="0"/>
              <a:t> e </a:t>
            </a:r>
            <a:r>
              <a:rPr lang="en-US" dirty="0" err="1"/>
              <a:t>ekipit</a:t>
            </a:r>
            <a:endParaRPr dirty="0"/>
          </a:p>
        </p:txBody>
      </p:sp>
      <p:sp>
        <p:nvSpPr>
          <p:cNvPr id="2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Pesë</a:t>
            </a:r>
            <a:r>
              <a:rPr lang="en-US" dirty="0"/>
              <a:t> </a:t>
            </a:r>
            <a:r>
              <a:rPr lang="en-US" dirty="0" err="1"/>
              <a:t>biseda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ekipet</a:t>
            </a:r>
            <a:r>
              <a:rPr lang="en-US" dirty="0"/>
              <a:t> </a:t>
            </a:r>
            <a:r>
              <a:rPr lang="en-US" dirty="0" err="1"/>
              <a:t>efektive</a:t>
            </a:r>
            <a:r>
              <a:rPr lang="en-US" dirty="0"/>
              <a:t> </a:t>
            </a:r>
            <a:r>
              <a:rPr lang="en-US" dirty="0" err="1"/>
              <a:t>kanë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Qëllimet</a:t>
            </a:r>
            <a:r>
              <a:rPr lang="en-US" dirty="0"/>
              <a:t>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Rolet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përgjegjësitë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Pritjet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parimet</a:t>
            </a:r>
            <a:r>
              <a:rPr lang="en-US" dirty="0"/>
              <a:t> e </a:t>
            </a:r>
            <a:r>
              <a:rPr lang="en-US" dirty="0" err="1"/>
              <a:t>përbashkëta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veprimit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Ndërveprimet</a:t>
            </a:r>
            <a:r>
              <a:rPr lang="en-US" dirty="0"/>
              <a:t> e </a:t>
            </a:r>
            <a:r>
              <a:rPr lang="en-US" dirty="0" err="1"/>
              <a:t>brendshme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r>
              <a:rPr lang="en-US" dirty="0"/>
              <a:t>- </a:t>
            </a:r>
            <a:r>
              <a:rPr lang="en-US" dirty="0" err="1"/>
              <a:t>Ndërveprimet</a:t>
            </a:r>
            <a:r>
              <a:rPr lang="en-US" dirty="0"/>
              <a:t> e </a:t>
            </a:r>
            <a:r>
              <a:rPr lang="en-US" dirty="0" err="1"/>
              <a:t>jashtme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TJETËR:</a:t>
            </a:r>
          </a:p>
          <a:p>
            <a:pPr marL="0" indent="0">
              <a:buSzTx/>
              <a:buNone/>
            </a:pPr>
            <a:r>
              <a:rPr lang="en-US"/>
              <a:t>Moduli 2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4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Vizitat</a:t>
            </a:r>
            <a:r>
              <a:rPr lang="en-US" dirty="0"/>
              <a:t> ECI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zhvillohen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A) Kur </a:t>
            </a: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është</a:t>
            </a:r>
            <a:r>
              <a:rPr lang="en-US" dirty="0"/>
              <a:t> </a:t>
            </a:r>
            <a:r>
              <a:rPr lang="en-US" dirty="0" err="1"/>
              <a:t>zakonisht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zonë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B) Kur </a:t>
            </a:r>
            <a:r>
              <a:rPr lang="en-US" dirty="0" err="1"/>
              <a:t>prindi</a:t>
            </a:r>
            <a:r>
              <a:rPr lang="en-US" dirty="0"/>
              <a:t> </a:t>
            </a:r>
            <a:r>
              <a:rPr lang="en-US" dirty="0" err="1"/>
              <a:t>mund</a:t>
            </a:r>
            <a:r>
              <a:rPr lang="en-US" dirty="0"/>
              <a:t> </a:t>
            </a:r>
            <a:r>
              <a:rPr lang="en-US" dirty="0" err="1"/>
              <a:t>t'i</a:t>
            </a:r>
            <a:r>
              <a:rPr lang="en-US" dirty="0"/>
              <a:t> </a:t>
            </a:r>
            <a:r>
              <a:rPr lang="en-US" dirty="0" err="1"/>
              <a:t>mbajë</a:t>
            </a:r>
            <a:r>
              <a:rPr lang="en-US" dirty="0"/>
              <a:t> </a:t>
            </a:r>
            <a:r>
              <a:rPr lang="en-US" dirty="0" err="1"/>
              <a:t>fëmijët</a:t>
            </a:r>
            <a:r>
              <a:rPr lang="en-US" dirty="0"/>
              <a:t> e </a:t>
            </a:r>
            <a:r>
              <a:rPr lang="en-US" dirty="0" err="1"/>
              <a:t>tjerë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disa</a:t>
            </a:r>
            <a:r>
              <a:rPr lang="en-US" dirty="0"/>
              <a:t> </a:t>
            </a:r>
            <a:r>
              <a:rPr lang="en-US" dirty="0" err="1"/>
              <a:t>shpërqendrime</a:t>
            </a:r>
            <a:r>
              <a:rPr lang="en-US" dirty="0"/>
              <a:t> </a:t>
            </a:r>
            <a:r>
              <a:rPr lang="en-US" dirty="0" err="1"/>
              <a:t>larg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praktikuesit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C)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momentin</a:t>
            </a:r>
            <a:r>
              <a:rPr lang="en-US" dirty="0"/>
              <a:t> </a:t>
            </a:r>
            <a:r>
              <a:rPr lang="en-US" dirty="0" err="1"/>
              <a:t>kur</a:t>
            </a:r>
            <a:r>
              <a:rPr lang="en-US" dirty="0"/>
              <a:t> </a:t>
            </a:r>
            <a:r>
              <a:rPr lang="en-US" dirty="0" err="1"/>
              <a:t>ndodh</a:t>
            </a:r>
            <a:r>
              <a:rPr lang="en-US" dirty="0"/>
              <a:t> </a:t>
            </a:r>
            <a:r>
              <a:rPr lang="en-US" dirty="0" err="1"/>
              <a:t>aktiviteti</a:t>
            </a:r>
            <a:r>
              <a:rPr lang="en-US" dirty="0"/>
              <a:t> </a:t>
            </a:r>
            <a:r>
              <a:rPr lang="en-US" dirty="0" err="1"/>
              <a:t>specifik</a:t>
            </a:r>
            <a:r>
              <a:rPr lang="en-US" dirty="0"/>
              <a:t> (</a:t>
            </a:r>
            <a:r>
              <a:rPr lang="en-US" dirty="0" err="1"/>
              <a:t>përparësor</a:t>
            </a:r>
            <a:r>
              <a:rPr lang="en-US" dirty="0"/>
              <a:t>) </a:t>
            </a:r>
            <a:r>
              <a:rPr lang="en-US" dirty="0" err="1"/>
              <a:t>ose</a:t>
            </a:r>
            <a:r>
              <a:rPr lang="en-US" dirty="0"/>
              <a:t> </a:t>
            </a:r>
            <a:r>
              <a:rPr lang="en-US" dirty="0" err="1"/>
              <a:t>veprimtaria</a:t>
            </a:r>
            <a:r>
              <a:rPr lang="en-US" dirty="0"/>
              <a:t> </a:t>
            </a:r>
            <a:r>
              <a:rPr lang="en-US" dirty="0" err="1"/>
              <a:t>shqetësuese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arritur</a:t>
            </a:r>
            <a:r>
              <a:rPr lang="en-US" dirty="0"/>
              <a:t> </a:t>
            </a:r>
            <a:r>
              <a:rPr lang="en-US" dirty="0" err="1"/>
              <a:t>rezultatet</a:t>
            </a:r>
            <a:r>
              <a:rPr lang="en-US" dirty="0"/>
              <a:t> e IFSP, </a:t>
            </a:r>
            <a:r>
              <a:rPr lang="en-US" dirty="0" err="1"/>
              <a:t>vizitat</a:t>
            </a:r>
            <a:r>
              <a:rPr lang="en-US" dirty="0"/>
              <a:t> ECI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fillojnë</a:t>
            </a:r>
            <a:r>
              <a:rPr lang="en-US" dirty="0"/>
              <a:t> me </a:t>
            </a:r>
            <a:r>
              <a:rPr lang="en-US" dirty="0" err="1"/>
              <a:t>identifikimin</a:t>
            </a:r>
            <a:r>
              <a:rPr lang="en-US" dirty="0"/>
              <a:t> </a:t>
            </a:r>
            <a:r>
              <a:rPr lang="en-US" dirty="0" err="1"/>
              <a:t>nga</a:t>
            </a:r>
            <a:r>
              <a:rPr lang="en-US" dirty="0"/>
              <a:t> </a:t>
            </a:r>
            <a:r>
              <a:rPr lang="en-US" dirty="0" err="1"/>
              <a:t>praktikuesi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aktiviteteve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ndodhin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atë</a:t>
            </a:r>
            <a:r>
              <a:rPr lang="en-US" dirty="0"/>
              <a:t> </a:t>
            </a:r>
            <a:r>
              <a:rPr lang="en-US" dirty="0" err="1"/>
              <a:t>vizitë</a:t>
            </a:r>
            <a:r>
              <a:rPr lang="en-US" dirty="0"/>
              <a:t>: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A) E </a:t>
            </a:r>
            <a:r>
              <a:rPr lang="en-US" dirty="0" err="1"/>
              <a:t>saktë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B) E </a:t>
            </a:r>
            <a:r>
              <a:rPr lang="en-US" dirty="0" err="1"/>
              <a:t>pasaktë</a:t>
            </a: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tuaja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25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 err="1"/>
              <a:t>Vizitat</a:t>
            </a:r>
            <a:r>
              <a:rPr lang="en-US" dirty="0"/>
              <a:t> ECI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përfundojnë</a:t>
            </a:r>
            <a:r>
              <a:rPr lang="en-US" dirty="0"/>
              <a:t> me 2 </a:t>
            </a:r>
            <a:r>
              <a:rPr lang="en-US" dirty="0" err="1"/>
              <a:t>lloje</a:t>
            </a:r>
            <a:r>
              <a:rPr lang="en-US" dirty="0"/>
              <a:t> </a:t>
            </a:r>
            <a:r>
              <a:rPr lang="en-US" dirty="0" err="1"/>
              <a:t>planesh</a:t>
            </a:r>
            <a:r>
              <a:rPr lang="en-US" dirty="0"/>
              <a:t>: </a:t>
            </a:r>
            <a:r>
              <a:rPr lang="en-US" dirty="0" err="1"/>
              <a:t>çfarë</a:t>
            </a:r>
            <a:r>
              <a:rPr lang="en-US" dirty="0"/>
              <a:t> </a:t>
            </a:r>
            <a:r>
              <a:rPr lang="en-US" dirty="0" err="1"/>
              <a:t>duhet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bëjnë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me </a:t>
            </a:r>
            <a:r>
              <a:rPr lang="en-US" dirty="0" err="1"/>
              <a:t>fëmijën</a:t>
            </a:r>
            <a:r>
              <a:rPr lang="en-US" dirty="0"/>
              <a:t> midis </a:t>
            </a:r>
            <a:r>
              <a:rPr lang="en-US" dirty="0" err="1"/>
              <a:t>dy</a:t>
            </a:r>
            <a:r>
              <a:rPr lang="en-US" dirty="0"/>
              <a:t> </a:t>
            </a:r>
            <a:r>
              <a:rPr lang="en-US" dirty="0" err="1"/>
              <a:t>vizitave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çfarë</a:t>
            </a:r>
            <a:r>
              <a:rPr lang="en-US" dirty="0"/>
              <a:t> do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bëhet</a:t>
            </a:r>
            <a:r>
              <a:rPr lang="en-US" dirty="0"/>
              <a:t>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vizitës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ardhshme</a:t>
            </a:r>
            <a:r>
              <a:rPr lang="en-US" dirty="0"/>
              <a:t>.</a:t>
            </a:r>
          </a:p>
          <a:p>
            <a:pPr marL="0" indent="0">
              <a:buSzTx/>
              <a:buNone/>
            </a:pP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A) E </a:t>
            </a:r>
            <a:r>
              <a:rPr lang="en-US" dirty="0" err="1"/>
              <a:t>saktë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B) E </a:t>
            </a:r>
            <a:r>
              <a:rPr lang="en-US" dirty="0" err="1"/>
              <a:t>pasaktë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Vizitat</a:t>
            </a:r>
            <a:r>
              <a:rPr lang="en-US" dirty="0"/>
              <a:t> e </a:t>
            </a:r>
            <a:r>
              <a:rPr lang="en-US" dirty="0" err="1"/>
              <a:t>Ndërhyrjes</a:t>
            </a:r>
            <a:r>
              <a:rPr lang="en-US" dirty="0"/>
              <a:t> </a:t>
            </a:r>
            <a:r>
              <a:rPr lang="en-US" dirty="0" err="1"/>
              <a:t>së</a:t>
            </a:r>
            <a:r>
              <a:rPr lang="en-US" dirty="0"/>
              <a:t> </a:t>
            </a:r>
            <a:r>
              <a:rPr lang="en-US" dirty="0" err="1"/>
              <a:t>Hershme</a:t>
            </a:r>
            <a:endParaRPr dirty="0"/>
          </a:p>
        </p:txBody>
      </p:sp>
      <p:sp>
        <p:nvSpPr>
          <p:cNvPr id="25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1. </a:t>
            </a:r>
            <a:r>
              <a:rPr lang="en-US" dirty="0" err="1"/>
              <a:t>Komponentët</a:t>
            </a:r>
            <a:r>
              <a:rPr lang="en-US" dirty="0"/>
              <a:t> e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vizite</a:t>
            </a:r>
            <a:r>
              <a:rPr lang="en-US" dirty="0"/>
              <a:t> </a:t>
            </a:r>
            <a:r>
              <a:rPr lang="en-US" dirty="0" err="1"/>
              <a:t>efektive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mjedis</a:t>
            </a:r>
            <a:r>
              <a:rPr lang="en-US" dirty="0"/>
              <a:t> </a:t>
            </a:r>
            <a:r>
              <a:rPr lang="en-US" dirty="0" err="1"/>
              <a:t>mësimor</a:t>
            </a:r>
            <a:r>
              <a:rPr lang="en-US" dirty="0"/>
              <a:t> </a:t>
            </a:r>
            <a:r>
              <a:rPr lang="en-US" dirty="0" err="1"/>
              <a:t>natyror</a:t>
            </a:r>
            <a:endParaRPr lang="en-U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2. </a:t>
            </a:r>
            <a:r>
              <a:rPr lang="en-US" dirty="0" err="1"/>
              <a:t>Rishikoni</a:t>
            </a:r>
            <a:r>
              <a:rPr lang="en-US" dirty="0"/>
              <a:t> planet e </a:t>
            </a:r>
            <a:r>
              <a:rPr lang="en-US" dirty="0" err="1"/>
              <a:t>mëparshme</a:t>
            </a:r>
            <a:endParaRPr lang="en-U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- </a:t>
            </a:r>
            <a:r>
              <a:rPr lang="en-US" dirty="0" err="1"/>
              <a:t>Komunikimi</a:t>
            </a:r>
            <a:r>
              <a:rPr lang="en-US" dirty="0"/>
              <a:t> me </a:t>
            </a:r>
            <a:r>
              <a:rPr lang="en-US" dirty="0" err="1"/>
              <a:t>prindin</a:t>
            </a:r>
            <a:r>
              <a:rPr lang="en-US" dirty="0"/>
              <a:t>/</a:t>
            </a:r>
            <a:r>
              <a:rPr lang="en-US" dirty="0" err="1"/>
              <a:t>kujdestarin</a:t>
            </a:r>
            <a:endParaRPr lang="en-U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- </a:t>
            </a:r>
            <a:r>
              <a:rPr lang="en-US" dirty="0" err="1"/>
              <a:t>Gjatë</a:t>
            </a:r>
            <a:r>
              <a:rPr lang="en-US" dirty="0"/>
              <a:t> </a:t>
            </a:r>
            <a:r>
              <a:rPr lang="en-US" dirty="0" err="1"/>
              <a:t>gjithë</a:t>
            </a:r>
            <a:r>
              <a:rPr lang="en-US" dirty="0"/>
              <a:t> </a:t>
            </a:r>
            <a:r>
              <a:rPr lang="en-US" dirty="0" err="1"/>
              <a:t>mundësive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mësuarit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fëmijës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ndërtuar</a:t>
            </a:r>
            <a:r>
              <a:rPr lang="en-US" dirty="0"/>
              <a:t> </a:t>
            </a:r>
            <a:r>
              <a:rPr lang="en-US" dirty="0" err="1"/>
              <a:t>kapacitetin</a:t>
            </a:r>
            <a:r>
              <a:rPr lang="en-US" dirty="0"/>
              <a:t> e </a:t>
            </a:r>
            <a:r>
              <a:rPr lang="en-US" dirty="0" err="1"/>
              <a:t>prindit</a:t>
            </a:r>
            <a:r>
              <a:rPr lang="en-US" dirty="0"/>
              <a:t>/</a:t>
            </a:r>
            <a:r>
              <a:rPr lang="en-US" dirty="0" err="1"/>
              <a:t>kujdestarit</a:t>
            </a:r>
            <a:r>
              <a:rPr lang="en-US" dirty="0"/>
              <a:t>;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- Kur </a:t>
            </a:r>
            <a:r>
              <a:rPr lang="en-US" dirty="0" err="1"/>
              <a:t>mbështet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/</a:t>
            </a:r>
            <a:r>
              <a:rPr lang="en-US" dirty="0" err="1"/>
              <a:t>ose</a:t>
            </a:r>
            <a:endParaRPr lang="en-U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ndërhyrje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bazuar</a:t>
            </a:r>
            <a:r>
              <a:rPr lang="en-US" dirty="0"/>
              <a:t> </a:t>
            </a:r>
            <a:r>
              <a:rPr lang="en-US" dirty="0" err="1"/>
              <a:t>në</a:t>
            </a:r>
            <a:r>
              <a:rPr lang="en-US" dirty="0"/>
              <a:t> </a:t>
            </a:r>
            <a:r>
              <a:rPr lang="en-US" dirty="0" err="1"/>
              <a:t>burime</a:t>
            </a:r>
            <a:r>
              <a:rPr lang="en-US" dirty="0"/>
              <a:t>.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endParaRPr lang="en-U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n-US" dirty="0"/>
              <a:t>3. </a:t>
            </a:r>
            <a:r>
              <a:rPr lang="en-US" dirty="0" err="1"/>
              <a:t>Zhvillimi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një</a:t>
            </a:r>
            <a:r>
              <a:rPr lang="en-US" dirty="0"/>
              <a:t> </a:t>
            </a:r>
            <a:r>
              <a:rPr lang="en-US" dirty="0" err="1"/>
              <a:t>plani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përbashkët</a:t>
            </a:r>
            <a:r>
              <a:rPr lang="en-US" dirty="0"/>
              <a:t> </a:t>
            </a:r>
            <a:r>
              <a:rPr lang="en-US" dirty="0" err="1"/>
              <a:t>dypjesësh</a:t>
            </a: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Kontrolloni</a:t>
            </a:r>
            <a:r>
              <a:rPr lang="en-US" dirty="0"/>
              <a:t> </a:t>
            </a:r>
            <a:r>
              <a:rPr lang="en-US" dirty="0" err="1"/>
              <a:t>planin</a:t>
            </a:r>
            <a:r>
              <a:rPr lang="en-US" dirty="0"/>
              <a:t>(et) e </a:t>
            </a:r>
            <a:r>
              <a:rPr lang="en-US" dirty="0" err="1"/>
              <a:t>mëparshëm</a:t>
            </a:r>
            <a:endParaRPr dirty="0"/>
          </a:p>
        </p:txBody>
      </p:sp>
      <p:pic>
        <p:nvPicPr>
          <p:cNvPr id="25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42502" y="2112183"/>
            <a:ext cx="5692771" cy="44349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pPr>
              <a:defRPr sz="3200"/>
            </a:pPr>
            <a:r>
              <a:rPr lang="en-US" dirty="0"/>
              <a:t>2. </a:t>
            </a:r>
            <a:r>
              <a:rPr lang="en-US" dirty="0" err="1"/>
              <a:t>Komunikimi</a:t>
            </a:r>
            <a:r>
              <a:rPr lang="en-US" dirty="0"/>
              <a:t> me </a:t>
            </a:r>
            <a:r>
              <a:rPr lang="en-US" dirty="0" err="1"/>
              <a:t>prindin</a:t>
            </a:r>
            <a:r>
              <a:rPr lang="en-US" dirty="0"/>
              <a:t>/</a:t>
            </a:r>
            <a:r>
              <a:rPr lang="en-US" dirty="0" err="1"/>
              <a:t>kujdestarin</a:t>
            </a:r>
            <a:r>
              <a:rPr dirty="0"/>
              <a:t/>
            </a:r>
            <a:br>
              <a:rPr dirty="0"/>
            </a:br>
            <a:endParaRPr dirty="0"/>
          </a:p>
        </p:txBody>
      </p:sp>
      <p:sp>
        <p:nvSpPr>
          <p:cNvPr id="25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n-US" dirty="0"/>
              <a:t>A) Brenda </a:t>
            </a:r>
            <a:r>
              <a:rPr lang="en-US" dirty="0" err="1"/>
              <a:t>mjediseve</a:t>
            </a:r>
            <a:r>
              <a:rPr lang="en-US" dirty="0"/>
              <a:t> </a:t>
            </a:r>
            <a:r>
              <a:rPr lang="en-US" dirty="0" err="1"/>
              <a:t>ku</a:t>
            </a:r>
            <a:r>
              <a:rPr lang="en-US" dirty="0"/>
              <a:t> </a:t>
            </a:r>
            <a:r>
              <a:rPr lang="en-US" dirty="0" err="1"/>
              <a:t>mësimi</a:t>
            </a:r>
            <a:r>
              <a:rPr lang="en-US" dirty="0"/>
              <a:t> </a:t>
            </a:r>
            <a:r>
              <a:rPr lang="en-US" dirty="0" err="1"/>
              <a:t>ndodh</a:t>
            </a:r>
            <a:r>
              <a:rPr lang="en-US" dirty="0"/>
              <a:t> </a:t>
            </a:r>
            <a:r>
              <a:rPr lang="en-US" dirty="0" err="1"/>
              <a:t>natyrshëm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ndërtuar</a:t>
            </a:r>
            <a:r>
              <a:rPr lang="en-US" dirty="0"/>
              <a:t> </a:t>
            </a:r>
            <a:r>
              <a:rPr lang="en-US" dirty="0" err="1"/>
              <a:t>kapacitetin</a:t>
            </a:r>
            <a:r>
              <a:rPr lang="en-US" dirty="0"/>
              <a:t> e </a:t>
            </a:r>
            <a:r>
              <a:rPr lang="en-US" dirty="0" err="1"/>
              <a:t>prindërve</a:t>
            </a:r>
            <a:r>
              <a:rPr lang="en-US" dirty="0"/>
              <a:t>/</a:t>
            </a:r>
            <a:r>
              <a:rPr lang="en-US" dirty="0" err="1"/>
              <a:t>kujdesit</a:t>
            </a:r>
            <a:endParaRPr dirty="0"/>
          </a:p>
        </p:txBody>
      </p:sp>
      <p:pic>
        <p:nvPicPr>
          <p:cNvPr id="260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51405" y="3384500"/>
            <a:ext cx="3801976" cy="32994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2. </a:t>
            </a:r>
            <a:r>
              <a:rPr lang="en-US" dirty="0" err="1"/>
              <a:t>Komunikimi</a:t>
            </a:r>
            <a:r>
              <a:rPr lang="en-US" dirty="0"/>
              <a:t> me </a:t>
            </a:r>
            <a:r>
              <a:rPr lang="en-US" dirty="0" err="1"/>
              <a:t>prindin</a:t>
            </a:r>
            <a:r>
              <a:rPr lang="en-US" dirty="0"/>
              <a:t>/</a:t>
            </a:r>
            <a:r>
              <a:rPr lang="en-US" dirty="0" err="1"/>
              <a:t>kujdestarin</a:t>
            </a:r>
            <a:endParaRPr dirty="0"/>
          </a:p>
        </p:txBody>
      </p:sp>
      <p:sp>
        <p:nvSpPr>
          <p:cNvPr id="26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n-US" dirty="0"/>
              <a:t>B) Kur u </a:t>
            </a:r>
            <a:r>
              <a:rPr lang="en-US" dirty="0" err="1"/>
              <a:t>jepet</a:t>
            </a:r>
            <a:r>
              <a:rPr lang="en-US" dirty="0"/>
              <a:t> </a:t>
            </a:r>
            <a:r>
              <a:rPr lang="en-US" dirty="0" err="1"/>
              <a:t>mbështetje</a:t>
            </a:r>
            <a:r>
              <a:rPr lang="en-US" dirty="0"/>
              <a:t> </a:t>
            </a:r>
            <a:r>
              <a:rPr lang="en-US" dirty="0" err="1"/>
              <a:t>prindërve</a:t>
            </a:r>
            <a:endParaRPr lang="en-US" dirty="0"/>
          </a:p>
          <a:p>
            <a:pPr marL="0" indent="0">
              <a:buSzTx/>
              <a:buNone/>
            </a:pPr>
            <a:r>
              <a:rPr lang="en-US" dirty="0"/>
              <a:t>“...</a:t>
            </a:r>
            <a:r>
              <a:rPr lang="en-US" dirty="0" err="1"/>
              <a:t>informacionet</a:t>
            </a:r>
            <a:r>
              <a:rPr lang="en-US" dirty="0"/>
              <a:t>, </a:t>
            </a:r>
            <a:r>
              <a:rPr lang="en-US" dirty="0" err="1"/>
              <a:t>këshillat</a:t>
            </a:r>
            <a:r>
              <a:rPr lang="en-US" dirty="0"/>
              <a:t>, </a:t>
            </a:r>
            <a:r>
              <a:rPr lang="en-US" dirty="0" err="1"/>
              <a:t>udhëzimet</a:t>
            </a:r>
            <a:r>
              <a:rPr lang="en-US" dirty="0"/>
              <a:t> </a:t>
            </a:r>
            <a:r>
              <a:rPr lang="en-US" dirty="0" err="1"/>
              <a:t>etj</a:t>
            </a:r>
            <a:r>
              <a:rPr lang="en-US" dirty="0"/>
              <a:t>.,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cilat</a:t>
            </a:r>
            <a:r>
              <a:rPr lang="en-US" dirty="0"/>
              <a:t> </a:t>
            </a:r>
            <a:r>
              <a:rPr lang="en-US" dirty="0" err="1"/>
              <a:t>njëkohësisht</a:t>
            </a:r>
            <a:r>
              <a:rPr lang="en-US" dirty="0"/>
              <a:t> </a:t>
            </a:r>
            <a:r>
              <a:rPr lang="en-US" dirty="0" err="1"/>
              <a:t>përforcojnë</a:t>
            </a:r>
            <a:r>
              <a:rPr lang="en-US" dirty="0"/>
              <a:t> </a:t>
            </a:r>
            <a:r>
              <a:rPr lang="en-US" dirty="0" err="1"/>
              <a:t>njohuritë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aftësitë</a:t>
            </a:r>
            <a:r>
              <a:rPr lang="en-US" dirty="0"/>
              <a:t> </a:t>
            </a:r>
            <a:r>
              <a:rPr lang="en-US" dirty="0" err="1"/>
              <a:t>ekzistuese</a:t>
            </a:r>
            <a:r>
              <a:rPr lang="en-US" dirty="0"/>
              <a:t> </a:t>
            </a:r>
            <a:r>
              <a:rPr lang="en-US" dirty="0" err="1"/>
              <a:t>prindërore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zhvillojnë</a:t>
            </a:r>
            <a:r>
              <a:rPr lang="en-US" dirty="0"/>
              <a:t> </a:t>
            </a:r>
            <a:r>
              <a:rPr lang="en-US" dirty="0" err="1"/>
              <a:t>përvetësimin</a:t>
            </a:r>
            <a:r>
              <a:rPr lang="en-US" dirty="0"/>
              <a:t> e </a:t>
            </a:r>
            <a:r>
              <a:rPr lang="en-US" dirty="0" err="1"/>
              <a:t>kompetencave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reja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nevojshme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prindërit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kryer</a:t>
            </a:r>
            <a:r>
              <a:rPr lang="en-US" dirty="0"/>
              <a:t> </a:t>
            </a:r>
            <a:r>
              <a:rPr lang="en-US" dirty="0" err="1"/>
              <a:t>përgjegjësitë</a:t>
            </a:r>
            <a:r>
              <a:rPr lang="en-US" dirty="0"/>
              <a:t> e </a:t>
            </a:r>
            <a:r>
              <a:rPr lang="en-US" dirty="0" err="1"/>
              <a:t>edukimit</a:t>
            </a:r>
            <a:r>
              <a:rPr lang="en-US" dirty="0"/>
              <a:t> </a:t>
            </a:r>
            <a:r>
              <a:rPr lang="en-US" dirty="0" err="1"/>
              <a:t>të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dhe</a:t>
            </a:r>
            <a:r>
              <a:rPr lang="en-US" dirty="0"/>
              <a:t> </a:t>
            </a:r>
            <a:r>
              <a:rPr lang="en-US" dirty="0" err="1"/>
              <a:t>për</a:t>
            </a:r>
            <a:r>
              <a:rPr lang="en-US" dirty="0"/>
              <a:t> </a:t>
            </a:r>
            <a:r>
              <a:rPr lang="en-US" dirty="0" err="1"/>
              <a:t>t'u</a:t>
            </a:r>
            <a:r>
              <a:rPr lang="en-US" dirty="0"/>
              <a:t> </a:t>
            </a:r>
            <a:r>
              <a:rPr lang="en-US" dirty="0" err="1"/>
              <a:t>ofruar</a:t>
            </a:r>
            <a:r>
              <a:rPr lang="en-US" dirty="0"/>
              <a:t> </a:t>
            </a:r>
            <a:r>
              <a:rPr lang="en-US" dirty="0" err="1"/>
              <a:t>fëmijëve</a:t>
            </a:r>
            <a:r>
              <a:rPr lang="en-US" dirty="0"/>
              <a:t> </a:t>
            </a:r>
            <a:r>
              <a:rPr lang="en-US" dirty="0" err="1"/>
              <a:t>mundësi</a:t>
            </a:r>
            <a:r>
              <a:rPr lang="en-US" dirty="0"/>
              <a:t> </a:t>
            </a:r>
            <a:r>
              <a:rPr lang="en-US" dirty="0" err="1"/>
              <a:t>mësimi</a:t>
            </a:r>
            <a:r>
              <a:rPr lang="en-US" dirty="0"/>
              <a:t> </a:t>
            </a:r>
            <a:r>
              <a:rPr lang="en-US" dirty="0" err="1"/>
              <a:t>që</a:t>
            </a:r>
            <a:r>
              <a:rPr lang="en-US" dirty="0"/>
              <a:t> </a:t>
            </a:r>
            <a:r>
              <a:rPr lang="en-US" dirty="0" err="1"/>
              <a:t>rrisin</a:t>
            </a:r>
            <a:r>
              <a:rPr lang="en-US" dirty="0"/>
              <a:t> </a:t>
            </a:r>
            <a:r>
              <a:rPr lang="en-US" dirty="0" err="1"/>
              <a:t>zhvillimin</a:t>
            </a:r>
            <a:r>
              <a:rPr lang="en-US" dirty="0"/>
              <a:t>. "</a:t>
            </a:r>
            <a:endParaRPr dirty="0"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2929" y="4894100"/>
            <a:ext cx="7207036" cy="16268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751</Words>
  <Application>Microsoft Office PowerPoint</Application>
  <PresentationFormat>Widescreen</PresentationFormat>
  <Paragraphs>91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Trebuchet MS</vt:lpstr>
      <vt:lpstr>Berlin</vt:lpstr>
      <vt:lpstr>MODULI 1, TEMA 5 Si duket ndërhyrja?</vt:lpstr>
      <vt:lpstr>Kontrolloni njohuritë tuaja!</vt:lpstr>
      <vt:lpstr>Kontrolloni njohuritë tuaja!</vt:lpstr>
      <vt:lpstr>Kontrolloni njohuritë tuaja!</vt:lpstr>
      <vt:lpstr>Kontrolloni njohuritë tuaja!</vt:lpstr>
      <vt:lpstr>Vizitat e Ndërhyrjes së Hershme</vt:lpstr>
      <vt:lpstr>1. Kontrolloni planin(et) e mëparshëm</vt:lpstr>
      <vt:lpstr>2. Komunikimi me prindin/kujdestarin </vt:lpstr>
      <vt:lpstr>2. Komunikimi me prindin/kujdestarin</vt:lpstr>
      <vt:lpstr>2. Komunikimi me prindin/kujdestarin</vt:lpstr>
      <vt:lpstr>3. Zhvillimi i një plani të përbashkët dypjesësh</vt:lpstr>
      <vt:lpstr>Rolet gjatë vizitave në RI</vt:lpstr>
      <vt:lpstr>Roli i prindit/kujdestarit/kujdestarit</vt:lpstr>
      <vt:lpstr>Prindi/kujdestari</vt:lpstr>
      <vt:lpstr>Roli i praktikuesve</vt:lpstr>
      <vt:lpstr>Roli i praktikuesve</vt:lpstr>
      <vt:lpstr>Roli i praktikuesve</vt:lpstr>
      <vt:lpstr>Roli i praktikuesve</vt:lpstr>
      <vt:lpstr>Rolet e ekipit dhe ndërveprimi</vt:lpstr>
      <vt:lpstr>Rolet e ekipit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5  What does the intervention look like?</dc:title>
  <dc:creator>Dragan</dc:creator>
  <cp:lastModifiedBy>DHL User</cp:lastModifiedBy>
  <cp:revision>3</cp:revision>
  <dcterms:modified xsi:type="dcterms:W3CDTF">2024-01-25T14:53:01Z</dcterms:modified>
</cp:coreProperties>
</file>